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287000" cy="1828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760">
          <p15:clr>
            <a:srgbClr val="747775"/>
          </p15:clr>
        </p15:guide>
        <p15:guide id="2" pos="324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8" d="100"/>
          <a:sy n="18" d="100"/>
        </p:scale>
        <p:origin x="2548" y="248"/>
      </p:cViewPr>
      <p:guideLst>
        <p:guide orient="horz" pos="576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464919" y="685800"/>
            <a:ext cx="1928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65388" y="685800"/>
            <a:ext cx="1928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350663" y="4097689"/>
            <a:ext cx="9585600" cy="121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450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1pPr>
            <a:lvl2pPr marL="914400" lvl="1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2pPr>
            <a:lvl3pPr marL="1371600" lvl="2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3pPr>
            <a:lvl4pPr marL="1828800" lvl="3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4pPr>
            <a:lvl5pPr marL="2286000" lvl="4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5pPr>
            <a:lvl6pPr marL="2743200" lvl="5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6pPr>
            <a:lvl7pPr marL="3200400" lvl="6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7pPr>
            <a:lvl8pPr marL="3657600" lvl="7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8pPr>
            <a:lvl9pPr marL="4114800" lvl="8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50663" y="1975467"/>
            <a:ext cx="3159000" cy="268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50663" y="4940800"/>
            <a:ext cx="3159000" cy="113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1pPr>
            <a:lvl2pPr marL="914400" lvl="1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2pPr>
            <a:lvl3pPr marL="1371600" lvl="2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3pPr>
            <a:lvl4pPr marL="1828800" lvl="3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4pPr>
            <a:lvl5pPr marL="2286000" lvl="4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5pPr>
            <a:lvl6pPr marL="2743200" lvl="5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6pPr>
            <a:lvl7pPr marL="3200400" lvl="6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●"/>
              <a:defRPr sz="2300"/>
            </a:lvl7pPr>
            <a:lvl8pPr marL="3657600" lvl="7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○"/>
              <a:defRPr sz="2300"/>
            </a:lvl8pPr>
            <a:lvl9pPr marL="4114800" lvl="8" indent="-3746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Char char="■"/>
              <a:defRPr sz="23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51531" y="1600533"/>
            <a:ext cx="7163700" cy="145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300"/>
              <a:buNone/>
              <a:defRPr sz="93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143500" y="-444"/>
            <a:ext cx="5143500" cy="1828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76925" tIns="176925" rIns="176925" bIns="1769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8688" y="4384622"/>
            <a:ext cx="4550700" cy="527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00"/>
              <a:buNone/>
              <a:defRPr sz="81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8688" y="9966489"/>
            <a:ext cx="4550700" cy="439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100"/>
              <a:buNone/>
              <a:defRPr sz="4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556938" y="2574489"/>
            <a:ext cx="4316700" cy="131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457200" lvl="0" indent="-4508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1pPr>
            <a:lvl2pPr marL="914400" lvl="1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2pPr>
            <a:lvl3pPr marL="1371600" lvl="2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3pPr>
            <a:lvl4pPr marL="1828800" lvl="3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4pPr>
            <a:lvl5pPr marL="2286000" lvl="4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5pPr>
            <a:lvl6pPr marL="2743200" lvl="5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6pPr>
            <a:lvl7pPr marL="3200400" lvl="6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7pPr>
            <a:lvl8pPr marL="3657600" lvl="7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8pPr>
            <a:lvl9pPr marL="4114800" lvl="8" indent="-4000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50663" y="15042044"/>
            <a:ext cx="6748800" cy="215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50663" y="3932889"/>
            <a:ext cx="9585600" cy="69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200"/>
              <a:buNone/>
              <a:defRPr sz="23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50663" y="11207911"/>
            <a:ext cx="9585600" cy="46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lvl="0" indent="-4508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1pPr>
            <a:lvl2pPr marL="914400" lvl="1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2pPr>
            <a:lvl3pPr marL="1371600" lvl="2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3pPr>
            <a:lvl4pPr marL="1828800" lvl="3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4pPr>
            <a:lvl5pPr marL="2286000" lvl="4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5pPr>
            <a:lvl6pPr marL="2743200" lvl="5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6pPr>
            <a:lvl7pPr marL="3200400" lvl="6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●"/>
              <a:defRPr/>
            </a:lvl7pPr>
            <a:lvl8pPr marL="3657600" lvl="7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○"/>
              <a:defRPr/>
            </a:lvl8pPr>
            <a:lvl9pPr marL="4114800" lvl="8" indent="-40005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7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50663" y="1582311"/>
            <a:ext cx="9585600" cy="203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  <a:defRPr sz="5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50663" y="4097689"/>
            <a:ext cx="9585600" cy="1214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t" anchorCtr="0">
            <a:normAutofit/>
          </a:bodyPr>
          <a:lstStyle>
            <a:lvl1pPr marL="457200" marR="0" lvl="0" indent="-450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Font typeface="Arial"/>
              <a:buChar char="●"/>
              <a:defRPr sz="35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○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■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●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○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■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●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○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000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Arial"/>
              <a:buChar char="■"/>
              <a:defRPr sz="2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531515" y="16580326"/>
            <a:ext cx="617400" cy="139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76925" tIns="176925" rIns="176925" bIns="1769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0"/>
            <a:ext cx="10287000" cy="19142450"/>
            <a:chOff x="0" y="0"/>
            <a:chExt cx="10287000" cy="19142450"/>
          </a:xfrm>
        </p:grpSpPr>
        <p:pic>
          <p:nvPicPr>
            <p:cNvPr id="55" name="Google Shape;55;p13" title="XIV ONCOVET 2026 (2).pn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0" y="0"/>
              <a:ext cx="10287000" cy="182879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 title="XIV ONCOVET 2026 (1).pn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827700" y="16421425"/>
              <a:ext cx="2638850" cy="2721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Personalizar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ALISSEM COMUNICAÇÃO</cp:lastModifiedBy>
  <cp:revision>1</cp:revision>
  <dcterms:modified xsi:type="dcterms:W3CDTF">2026-04-09T19:22:07Z</dcterms:modified>
</cp:coreProperties>
</file>